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86" d="100"/>
          <a:sy n="86" d="100"/>
        </p:scale>
        <p:origin x="114" y="6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280F84-7D4E-4C95-B530-4D616EC5F7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CA2467E3-CEC4-4DA4-8CDF-0E5828230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B2C9F8A-A3F3-4AAE-B639-31711610F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ED52-3823-4A80-9795-A6ADD8795404}" type="datetimeFigureOut">
              <a:rPr lang="de-CH" smtClean="0"/>
              <a:t>07.05.2020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72B5927-E659-4FAA-9DE6-1C396E453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DC51132-7768-4A1E-8BA1-AB0A741C4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227-7054-4C8F-848F-FEB59D4671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89080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1A5ED9-3191-4793-B3B5-EDE9988E0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DEAE8F9-9860-43E1-A385-7823602B3D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8CFC2CB-28EC-496B-902B-EF0CE3951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ED52-3823-4A80-9795-A6ADD8795404}" type="datetimeFigureOut">
              <a:rPr lang="de-CH" smtClean="0"/>
              <a:t>07.05.2020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B0FAE6F-F093-43FE-9209-8E0E843248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1071F34-1C33-457B-AD0A-BCCE8A24D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227-7054-4C8F-848F-FEB59D4671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444484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AD401A31-C4B1-413D-A75A-4948D39F67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3C56CFBB-83E3-4348-BAC8-EF994C09A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A5D4787-F93C-465C-A04B-75AEB680D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ED52-3823-4A80-9795-A6ADD8795404}" type="datetimeFigureOut">
              <a:rPr lang="de-CH" smtClean="0"/>
              <a:t>07.05.2020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97CB34-2C78-43A5-8C39-3590F0E77B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5D9D8F0-D7C5-4086-A18E-23EA95804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227-7054-4C8F-848F-FEB59D4671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13821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ADD797-E88D-40E4-A2C0-4CAA86F1B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2BA9E8E-91C9-461B-AA4B-BE0034459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E2E107A-8F45-4175-B60A-C0BC783E0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ED52-3823-4A80-9795-A6ADD8795404}" type="datetimeFigureOut">
              <a:rPr lang="de-CH" smtClean="0"/>
              <a:t>07.05.2020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2FA008D-1C5B-4A4E-85F0-DAD9A8CDE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453EB19-C14D-4572-A2B7-E94521463D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227-7054-4C8F-848F-FEB59D4671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668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9512FC-C2E8-45AD-AD5D-8798BAD73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C09CEF3-F67B-4492-9C96-E7A29B8E74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F27D8AC-19B1-435A-810D-BABE6EDE2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ED52-3823-4A80-9795-A6ADD8795404}" type="datetimeFigureOut">
              <a:rPr lang="de-CH" smtClean="0"/>
              <a:t>07.05.2020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3705FA4-6C08-4CFA-9D90-BD4EA16AC6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E202F0E-BBA0-4917-AE7D-93194510D1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227-7054-4C8F-848F-FEB59D4671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60833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AC60CE9-BEF0-4AA4-B697-EE7C95CD45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11F7E4B-3DDA-4C51-9D6B-DF4BCA3A19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7CB393C-2F79-47CB-A819-49D2476813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C36DC07-084B-4B76-AE06-1EF93E9589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ED52-3823-4A80-9795-A6ADD8795404}" type="datetimeFigureOut">
              <a:rPr lang="de-CH" smtClean="0"/>
              <a:t>07.05.2020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1AA8759-26BE-40F2-A01B-BCE5E95FF3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D3215D-20CD-4926-B409-CA4FEEF90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227-7054-4C8F-848F-FEB59D4671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1370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C3928B-930F-45F2-A855-F6FE6391E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232A5ED-4E4F-41FE-B3E6-6970DBD6BD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D4BE685-3572-48FC-8FB3-B4FCDCA86B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679EFF6E-578B-435F-B2BC-26A98C17378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05E701D9-F4F9-4936-B7DC-D48F99F5A2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50B19314-CB5E-4DCD-8892-2EC96DD99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ED52-3823-4A80-9795-A6ADD8795404}" type="datetimeFigureOut">
              <a:rPr lang="de-CH" smtClean="0"/>
              <a:t>07.05.2020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A0D7769-7DB8-40E8-929C-C66AACCD03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3B6902D-C897-4835-ABC7-25AA193E4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227-7054-4C8F-848F-FEB59D4671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20343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4113E0D-1B3B-4DC0-AC83-BA9B8926E0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84BDCFB2-EA20-4376-9117-F0B8D7EF8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ED52-3823-4A80-9795-A6ADD8795404}" type="datetimeFigureOut">
              <a:rPr lang="de-CH" smtClean="0"/>
              <a:t>07.05.2020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74CC9F0C-974D-486C-BD85-B60EE5C8A9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93F6D017-6912-4FF4-8CEC-ADED96755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227-7054-4C8F-848F-FEB59D4671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691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2E31F4B-44E2-47AF-8F6B-085AB076E1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ED52-3823-4A80-9795-A6ADD8795404}" type="datetimeFigureOut">
              <a:rPr lang="de-CH" smtClean="0"/>
              <a:t>07.05.2020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52F1B85-D9E8-44DD-9173-E90627A579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DF5EC772-29D8-4245-8372-3CF8A38ED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227-7054-4C8F-848F-FEB59D4671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19272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DFF17C0-CD37-423E-8745-F326D9B13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E11795A-E070-4C5F-84D6-376949F283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0066B22-B969-44D7-BD87-4BF7A19E09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CBA8327-4B89-4253-9EE5-87937F880A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ED52-3823-4A80-9795-A6ADD8795404}" type="datetimeFigureOut">
              <a:rPr lang="de-CH" smtClean="0"/>
              <a:t>07.05.2020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016976D-3812-48DD-82F7-A9B597534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E6E9D87A-C580-4C31-8CF0-C7733689A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227-7054-4C8F-848F-FEB59D4671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6146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FB1E87-3E2B-45D6-921C-37651C6DAB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EA8E20D-CA85-440C-BD08-DC4CB2A3B5A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474EDAC-273A-4D36-9F91-5713AEEB50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93776DF-8D67-4B81-A004-81064E7BFD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83ED52-3823-4A80-9795-A6ADD8795404}" type="datetimeFigureOut">
              <a:rPr lang="de-CH" smtClean="0"/>
              <a:t>07.05.2020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74BE407-349C-4628-A1E4-BB57EA0BC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5A235E04-C34C-4FA7-BF8B-88B0D72356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65227-7054-4C8F-848F-FEB59D4671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60853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37895C9-23E8-4222-97CC-A119B41B6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62EE970-1DA8-492F-A6F8-54D69B126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812CCEA-93A8-4EC2-AC0C-4501D92EF7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83ED52-3823-4A80-9795-A6ADD8795404}" type="datetimeFigureOut">
              <a:rPr lang="de-CH" smtClean="0"/>
              <a:t>07.05.2020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B27C6CF-EEC7-4120-BDF1-094F3A03FD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2E3F0AA-29B7-48B8-B9F7-6CBFA9DC7B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65227-7054-4C8F-848F-FEB59D4671FD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941385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43F565-BB8F-4BA7-B4E1-A8EF72E1D1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/>
              <a:t>Test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5D842D5-1805-428B-890C-75CBFE9934D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689003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Breitbild</PresentationFormat>
  <Paragraphs>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</vt:lpstr>
      <vt:lpstr>Test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</dc:title>
  <dc:creator>Alix Mela (AML)</dc:creator>
  <cp:lastModifiedBy>Alix Mela (AML)</cp:lastModifiedBy>
  <cp:revision>1</cp:revision>
  <dcterms:created xsi:type="dcterms:W3CDTF">2020-05-07T06:20:55Z</dcterms:created>
  <dcterms:modified xsi:type="dcterms:W3CDTF">2020-05-07T06:21:25Z</dcterms:modified>
</cp:coreProperties>
</file>